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1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1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6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6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4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5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3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BE15A-90DB-7346-9C24-810B79F96D29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6683F-543B-6346-AB08-90FBF28A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5A4A0D-A269-A946-8C0F-2235F932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42334"/>
            <a:ext cx="8466667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1F9EF-D73B-DA43-88B8-C993687ED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748" y="59267"/>
            <a:ext cx="8318874" cy="6655100"/>
          </a:xfrm>
        </p:spPr>
      </p:pic>
    </p:spTree>
    <p:extLst>
      <p:ext uri="{BB962C8B-B14F-4D97-AF65-F5344CB8AC3E}">
        <p14:creationId xmlns:p14="http://schemas.microsoft.com/office/powerpoint/2010/main" val="33737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Ding Zhiji (Dr)</dc:creator>
  <cp:lastModifiedBy>Ding Zhiji (Dr)</cp:lastModifiedBy>
  <cp:revision>1</cp:revision>
  <dcterms:created xsi:type="dcterms:W3CDTF">2019-02-25T08:30:26Z</dcterms:created>
  <dcterms:modified xsi:type="dcterms:W3CDTF">2019-02-25T08:35:38Z</dcterms:modified>
</cp:coreProperties>
</file>